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95B1-5641-211C-B987-E6906AA11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D1279-5025-A6DE-E66B-378112682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A5A0F-5DF8-922D-A004-33ABF166D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C5C74-D62A-648D-99F5-17CF1E9F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7A629-1467-8B47-08DF-C6308AB2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0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18E1-179C-4B53-4565-D3DB1877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C256A-A0E3-BC13-441A-81103BF29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228EF-25A6-75B3-7416-5C3F6319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2B96C-3AB5-0F27-0E6E-AB847F6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C8C20-1633-706C-5659-DEA16C46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03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2D26E4-D020-CE98-A499-CC8D9856D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DCE61-47A2-AD0E-C451-8F8EEB198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C5240-0805-8DC1-DFF7-BC62AD76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3AE3E-F3F5-0643-5E7A-F7929523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787E7-6509-FFD2-1BFD-90515FAD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28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DC3A-9BF0-A8E0-8686-9B07CDED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189F-1F2D-FF55-4839-16B3705F6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FDFAF-B32D-DDCA-FF59-57A48F7D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C024-5038-338A-C6B9-D9FC3C80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2CF6C-E6E2-BD82-CA4B-CA2E786D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20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62C0-F012-2615-61CC-0EFA7661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F254E-DE5C-D0BE-117C-765CDFD92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D5AD0-C0D0-0592-0DA6-CBDCC3E72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B7A62-F3DF-AFC9-9F9B-F46DAE3E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1DD38-00F3-05D8-4500-BC651126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86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C3C3-178A-109B-C86C-071639C9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C32AB-E197-0E26-A131-F00AE8083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21B89-14EB-F7D3-57E4-D30B949FE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E20C4-B0D1-DB20-F73A-C2FF375C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A2135-4EE0-44DC-FB2E-7F508546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E92A7-3C1E-0C8D-95A0-B70F19B1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EF4A-6D3F-3658-E55F-D765B431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F845D-13DA-AE35-AA21-B18561746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C1EF9-54AE-5958-B3B9-062F535B1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A6539-1CB9-6E69-DCFF-2A1FEC221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2A171-7303-AABA-30F1-1D135E37D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9B6B2-7FE1-FB4E-2A97-9B75CC84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DAD4-A1E0-A7FB-3CA4-B4341351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F5909-30BC-D501-80F5-CC49FB11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37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7AFB-382D-5644-8F18-B1AB185C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1E957-94A6-20FB-72BB-9716CC24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CBA2A-A63B-E6B4-BBED-E1E3AB77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52904-456C-7C5B-EF7F-FD1FC020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61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2D21B-6D9E-9832-55EA-0B24459D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D7888-5DAD-684D-EDC3-A5AC60B2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BD4A7-19F8-EEAB-15B7-47E2DC3F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37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2B9C-D430-7715-7C80-05FC3EF1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0983-1ADD-BCEB-485B-D23A8B93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02A75-0B12-CFCA-7333-BA67BD7CF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092A4-221B-23E0-AB48-219B3A9A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55F76-5208-C70E-B754-DD6AD06E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0EBA1-863A-557A-1464-5203C75B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59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6BDD-EEF7-1D22-F34E-BA93741D7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03721-6E91-DE1A-EE29-3B9CDFF42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CF18B-42B3-DB74-34D3-9A98550B7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0AB2B-B35F-CDD0-4046-362A7B4E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12EB4-0008-E4A4-F656-819D3A94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24DD5-B944-CB82-153F-4D91F474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945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BAF41-FEA6-186B-71A3-8ECB7B43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42B9C-5279-8EF1-4F8F-7790943A9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DE3D-FCF1-388C-9B98-0273B9504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DE0EA-459F-420F-AD4E-6887ACCD4D4A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9911D-18AF-134D-FBE9-ECFA5FCD0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01CC6-D849-E702-A3FA-0FB1AA5CE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6AA04-073A-4372-9531-30BF6DC419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797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DB1B-BFD7-5256-FB5F-821D50394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Power BI</a:t>
            </a:r>
            <a:br>
              <a:rPr lang="en-IN"/>
            </a:br>
            <a:r>
              <a:rPr lang="en-IN"/>
              <a:t>Day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7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09">
            <a:extLst>
              <a:ext uri="{FF2B5EF4-FFF2-40B4-BE49-F238E27FC236}">
                <a16:creationId xmlns:a16="http://schemas.microsoft.com/office/drawing/2014/main" id="{1FF5609C-5CF7-4E60-D64D-0B28A886CA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7588"/>
            <a:ext cx="12192000" cy="22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10">
            <a:extLst>
              <a:ext uri="{FF2B5EF4-FFF2-40B4-BE49-F238E27FC236}">
                <a16:creationId xmlns:a16="http://schemas.microsoft.com/office/drawing/2014/main" id="{7FF53E8A-30EE-948C-2E38-79F16FC8CF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675"/>
            <a:ext cx="12192000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5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11">
            <a:extLst>
              <a:ext uri="{FF2B5EF4-FFF2-40B4-BE49-F238E27FC236}">
                <a16:creationId xmlns:a16="http://schemas.microsoft.com/office/drawing/2014/main" id="{ECCD3E74-C05C-B8A2-F351-036D424E37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900"/>
            <a:ext cx="12192000" cy="210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2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2 _page-0001">
            <a:extLst>
              <a:ext uri="{FF2B5EF4-FFF2-40B4-BE49-F238E27FC236}">
                <a16:creationId xmlns:a16="http://schemas.microsoft.com/office/drawing/2014/main" id="{2995809E-6CBB-F9A8-C89F-C110370052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825"/>
            <a:ext cx="12192000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2 _page-0002">
            <a:extLst>
              <a:ext uri="{FF2B5EF4-FFF2-40B4-BE49-F238E27FC236}">
                <a16:creationId xmlns:a16="http://schemas.microsoft.com/office/drawing/2014/main" id="{A440437E-AFE3-5F4B-B36F-3A0A46AF7B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"/>
            <a:ext cx="12192000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8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2 _page-0003">
            <a:extLst>
              <a:ext uri="{FF2B5EF4-FFF2-40B4-BE49-F238E27FC236}">
                <a16:creationId xmlns:a16="http://schemas.microsoft.com/office/drawing/2014/main" id="{91312EA3-26E6-48D9-8245-ED9E20C1A9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121920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2 _page-0004">
            <a:extLst>
              <a:ext uri="{FF2B5EF4-FFF2-40B4-BE49-F238E27FC236}">
                <a16:creationId xmlns:a16="http://schemas.microsoft.com/office/drawing/2014/main" id="{9238EEEC-137E-E163-F008-1F47ECFB67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3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2 _page-0005">
            <a:extLst>
              <a:ext uri="{FF2B5EF4-FFF2-40B4-BE49-F238E27FC236}">
                <a16:creationId xmlns:a16="http://schemas.microsoft.com/office/drawing/2014/main" id="{33A975C0-46D0-B451-55C5-7304E4878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6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2 _page-0006">
            <a:extLst>
              <a:ext uri="{FF2B5EF4-FFF2-40B4-BE49-F238E27FC236}">
                <a16:creationId xmlns:a16="http://schemas.microsoft.com/office/drawing/2014/main" id="{831FD0A4-337E-6F10-E795-1BD65BE2B8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2 _page-0007">
            <a:extLst>
              <a:ext uri="{FF2B5EF4-FFF2-40B4-BE49-F238E27FC236}">
                <a16:creationId xmlns:a16="http://schemas.microsoft.com/office/drawing/2014/main" id="{0C2A24C1-3AE2-FF8D-C275-832622DE57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438"/>
            <a:ext cx="12192000" cy="5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01">
            <a:extLst>
              <a:ext uri="{FF2B5EF4-FFF2-40B4-BE49-F238E27FC236}">
                <a16:creationId xmlns:a16="http://schemas.microsoft.com/office/drawing/2014/main" id="{4635731D-1743-3CCB-F057-0DE697E96A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050"/>
            <a:ext cx="12192000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62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2 _page-0008">
            <a:extLst>
              <a:ext uri="{FF2B5EF4-FFF2-40B4-BE49-F238E27FC236}">
                <a16:creationId xmlns:a16="http://schemas.microsoft.com/office/drawing/2014/main" id="{91C645C4-ED6D-6B1D-E472-25EA123A3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5350"/>
            <a:ext cx="12192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5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2 _page-0009">
            <a:extLst>
              <a:ext uri="{FF2B5EF4-FFF2-40B4-BE49-F238E27FC236}">
                <a16:creationId xmlns:a16="http://schemas.microsoft.com/office/drawing/2014/main" id="{BF95F479-5F7F-52A6-1E06-5AEA2AD12A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863"/>
            <a:ext cx="12192000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3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01">
            <a:extLst>
              <a:ext uri="{FF2B5EF4-FFF2-40B4-BE49-F238E27FC236}">
                <a16:creationId xmlns:a16="http://schemas.microsoft.com/office/drawing/2014/main" id="{9331E445-7D67-6B38-B021-D12C1A4FB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088"/>
            <a:ext cx="12192000" cy="3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9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03">
            <a:extLst>
              <a:ext uri="{FF2B5EF4-FFF2-40B4-BE49-F238E27FC236}">
                <a16:creationId xmlns:a16="http://schemas.microsoft.com/office/drawing/2014/main" id="{8C75A265-6ABD-ABC2-5123-DFBC6345A7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84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04">
            <a:extLst>
              <a:ext uri="{FF2B5EF4-FFF2-40B4-BE49-F238E27FC236}">
                <a16:creationId xmlns:a16="http://schemas.microsoft.com/office/drawing/2014/main" id="{4C23541E-B16A-E1E9-3646-B7B121EF16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8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05">
            <a:extLst>
              <a:ext uri="{FF2B5EF4-FFF2-40B4-BE49-F238E27FC236}">
                <a16:creationId xmlns:a16="http://schemas.microsoft.com/office/drawing/2014/main" id="{E6984B0F-F375-7891-33E9-88586A5E2C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29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06">
            <a:extLst>
              <a:ext uri="{FF2B5EF4-FFF2-40B4-BE49-F238E27FC236}">
                <a16:creationId xmlns:a16="http://schemas.microsoft.com/office/drawing/2014/main" id="{DCCD7EB2-400C-EFC4-72F1-42551B5450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07">
            <a:extLst>
              <a:ext uri="{FF2B5EF4-FFF2-40B4-BE49-F238E27FC236}">
                <a16:creationId xmlns:a16="http://schemas.microsoft.com/office/drawing/2014/main" id="{23FB3F2D-36CA-0EFD-971C-A67132ABC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088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10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08">
            <a:extLst>
              <a:ext uri="{FF2B5EF4-FFF2-40B4-BE49-F238E27FC236}">
                <a16:creationId xmlns:a16="http://schemas.microsoft.com/office/drawing/2014/main" id="{E0D0982A-7706-A4F2-ED34-F67C8344A4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3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09">
            <a:extLst>
              <a:ext uri="{FF2B5EF4-FFF2-40B4-BE49-F238E27FC236}">
                <a16:creationId xmlns:a16="http://schemas.microsoft.com/office/drawing/2014/main" id="{7D73E3B5-5146-8A8A-795F-48E435F5E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888"/>
            <a:ext cx="12192000" cy="53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02">
            <a:extLst>
              <a:ext uri="{FF2B5EF4-FFF2-40B4-BE49-F238E27FC236}">
                <a16:creationId xmlns:a16="http://schemas.microsoft.com/office/drawing/2014/main" id="{9559F162-7372-327A-954A-27692CBF16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2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10">
            <a:extLst>
              <a:ext uri="{FF2B5EF4-FFF2-40B4-BE49-F238E27FC236}">
                <a16:creationId xmlns:a16="http://schemas.microsoft.com/office/drawing/2014/main" id="{8B279E1C-D57C-931D-B5B1-43D6C7F332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5"/>
            <a:ext cx="12192000" cy="54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9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11">
            <a:extLst>
              <a:ext uri="{FF2B5EF4-FFF2-40B4-BE49-F238E27FC236}">
                <a16:creationId xmlns:a16="http://schemas.microsoft.com/office/drawing/2014/main" id="{866BAA00-13C6-FB5F-9E63-5FB2902C2C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12192000" cy="56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1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12">
            <a:extLst>
              <a:ext uri="{FF2B5EF4-FFF2-40B4-BE49-F238E27FC236}">
                <a16:creationId xmlns:a16="http://schemas.microsoft.com/office/drawing/2014/main" id="{60C69D42-4756-890C-0C38-97939B5D21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7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13">
            <a:extLst>
              <a:ext uri="{FF2B5EF4-FFF2-40B4-BE49-F238E27FC236}">
                <a16:creationId xmlns:a16="http://schemas.microsoft.com/office/drawing/2014/main" id="{57B88A87-10A7-5A66-F1FC-859EBA055F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75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14">
            <a:extLst>
              <a:ext uri="{FF2B5EF4-FFF2-40B4-BE49-F238E27FC236}">
                <a16:creationId xmlns:a16="http://schemas.microsoft.com/office/drawing/2014/main" id="{023776D6-A9FF-8AE4-9927-1667BA175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025"/>
            <a:ext cx="12192000" cy="23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99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15">
            <a:extLst>
              <a:ext uri="{FF2B5EF4-FFF2-40B4-BE49-F238E27FC236}">
                <a16:creationId xmlns:a16="http://schemas.microsoft.com/office/drawing/2014/main" id="{0D5FADEF-54EF-4E92-EBCB-EE4C40172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475"/>
            <a:ext cx="12192000" cy="35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5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3 _page-0016">
            <a:extLst>
              <a:ext uri="{FF2B5EF4-FFF2-40B4-BE49-F238E27FC236}">
                <a16:creationId xmlns:a16="http://schemas.microsoft.com/office/drawing/2014/main" id="{476AABB7-BF7A-AE27-C8E4-CDAAE5026F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12192000" cy="243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74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01">
            <a:extLst>
              <a:ext uri="{FF2B5EF4-FFF2-40B4-BE49-F238E27FC236}">
                <a16:creationId xmlns:a16="http://schemas.microsoft.com/office/drawing/2014/main" id="{A51AA3CE-9DF9-6357-F3F5-7CC9A9A502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513"/>
            <a:ext cx="121920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24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02">
            <a:extLst>
              <a:ext uri="{FF2B5EF4-FFF2-40B4-BE49-F238E27FC236}">
                <a16:creationId xmlns:a16="http://schemas.microsoft.com/office/drawing/2014/main" id="{820B3262-CD83-58AD-A3CB-D7E7580FD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12192000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6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03">
            <a:extLst>
              <a:ext uri="{FF2B5EF4-FFF2-40B4-BE49-F238E27FC236}">
                <a16:creationId xmlns:a16="http://schemas.microsoft.com/office/drawing/2014/main" id="{F18DEC9B-9E65-6FB7-719F-2EC225BA78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88"/>
            <a:ext cx="12192000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03">
            <a:extLst>
              <a:ext uri="{FF2B5EF4-FFF2-40B4-BE49-F238E27FC236}">
                <a16:creationId xmlns:a16="http://schemas.microsoft.com/office/drawing/2014/main" id="{F3169E93-BD74-8D11-8D1B-6A14506427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063"/>
            <a:ext cx="12192000" cy="484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24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04">
            <a:extLst>
              <a:ext uri="{FF2B5EF4-FFF2-40B4-BE49-F238E27FC236}">
                <a16:creationId xmlns:a16="http://schemas.microsoft.com/office/drawing/2014/main" id="{0B831209-8539-E673-CBED-5B0F6CE223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088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01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05">
            <a:extLst>
              <a:ext uri="{FF2B5EF4-FFF2-40B4-BE49-F238E27FC236}">
                <a16:creationId xmlns:a16="http://schemas.microsoft.com/office/drawing/2014/main" id="{EE145505-1833-FC2E-F846-CBFFFAF380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80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06">
            <a:extLst>
              <a:ext uri="{FF2B5EF4-FFF2-40B4-BE49-F238E27FC236}">
                <a16:creationId xmlns:a16="http://schemas.microsoft.com/office/drawing/2014/main" id="{BE5A9196-3124-1999-4D4E-D28659D4AD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07">
            <a:extLst>
              <a:ext uri="{FF2B5EF4-FFF2-40B4-BE49-F238E27FC236}">
                <a16:creationId xmlns:a16="http://schemas.microsoft.com/office/drawing/2014/main" id="{FD31F5BF-7801-5F25-5660-83B5AC137A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82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08">
            <a:extLst>
              <a:ext uri="{FF2B5EF4-FFF2-40B4-BE49-F238E27FC236}">
                <a16:creationId xmlns:a16="http://schemas.microsoft.com/office/drawing/2014/main" id="{FACED930-2D47-EFD3-9961-84AD507704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5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09">
            <a:extLst>
              <a:ext uri="{FF2B5EF4-FFF2-40B4-BE49-F238E27FC236}">
                <a16:creationId xmlns:a16="http://schemas.microsoft.com/office/drawing/2014/main" id="{D97B6682-A1C5-EF6F-4C99-3551E246DF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8225"/>
            <a:ext cx="12192000" cy="22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0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10">
            <a:extLst>
              <a:ext uri="{FF2B5EF4-FFF2-40B4-BE49-F238E27FC236}">
                <a16:creationId xmlns:a16="http://schemas.microsoft.com/office/drawing/2014/main" id="{0276AA96-E1BF-55E2-83AA-71F612431C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88"/>
            <a:ext cx="12192000" cy="35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92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11">
            <a:extLst>
              <a:ext uri="{FF2B5EF4-FFF2-40B4-BE49-F238E27FC236}">
                <a16:creationId xmlns:a16="http://schemas.microsoft.com/office/drawing/2014/main" id="{7455FC77-8A5C-66E6-90EF-66DB918032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75"/>
            <a:ext cx="12192000" cy="27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33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13">
            <a:extLst>
              <a:ext uri="{FF2B5EF4-FFF2-40B4-BE49-F238E27FC236}">
                <a16:creationId xmlns:a16="http://schemas.microsoft.com/office/drawing/2014/main" id="{3158D937-1F60-EC17-2980-574E015547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4 _page-0014">
            <a:extLst>
              <a:ext uri="{FF2B5EF4-FFF2-40B4-BE49-F238E27FC236}">
                <a16:creationId xmlns:a16="http://schemas.microsoft.com/office/drawing/2014/main" id="{B38AE1D0-68A7-BEC4-DCF5-75AE85C93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04">
            <a:extLst>
              <a:ext uri="{FF2B5EF4-FFF2-40B4-BE49-F238E27FC236}">
                <a16:creationId xmlns:a16="http://schemas.microsoft.com/office/drawing/2014/main" id="{7069D372-B29F-2503-DE4C-D2BBD4EA93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463"/>
            <a:ext cx="12192000" cy="55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9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05">
            <a:extLst>
              <a:ext uri="{FF2B5EF4-FFF2-40B4-BE49-F238E27FC236}">
                <a16:creationId xmlns:a16="http://schemas.microsoft.com/office/drawing/2014/main" id="{D6DA79D4-BE84-82BA-DDFA-71FB4CCB52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563"/>
            <a:ext cx="1219200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3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06">
            <a:extLst>
              <a:ext uri="{FF2B5EF4-FFF2-40B4-BE49-F238E27FC236}">
                <a16:creationId xmlns:a16="http://schemas.microsoft.com/office/drawing/2014/main" id="{B85BE982-F66C-78F1-3908-07EB546D79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07">
            <a:extLst>
              <a:ext uri="{FF2B5EF4-FFF2-40B4-BE49-F238E27FC236}">
                <a16:creationId xmlns:a16="http://schemas.microsoft.com/office/drawing/2014/main" id="{BD37B6B3-E35C-AE4C-AD6E-E55C63536D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813"/>
            <a:ext cx="12192000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32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Part 1 _page-0008">
            <a:extLst>
              <a:ext uri="{FF2B5EF4-FFF2-40B4-BE49-F238E27FC236}">
                <a16:creationId xmlns:a16="http://schemas.microsoft.com/office/drawing/2014/main" id="{F0CBC7FB-37E0-2C05-C813-1E3AA3CB56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5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Office PowerPoint</Application>
  <PresentationFormat>Widescreen</PresentationFormat>
  <Paragraphs>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 BI 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sachin saxena</dc:creator>
  <cp:lastModifiedBy>Sachin Saxena</cp:lastModifiedBy>
  <cp:revision>5</cp:revision>
  <dcterms:created xsi:type="dcterms:W3CDTF">2023-07-19T05:52:48Z</dcterms:created>
  <dcterms:modified xsi:type="dcterms:W3CDTF">2023-08-11T08:31:55Z</dcterms:modified>
</cp:coreProperties>
</file>